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3_PANA\P103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3571868" cy="2943188"/>
          </a:xfrm>
          <a:prstGeom prst="rect">
            <a:avLst/>
          </a:prstGeom>
          <a:noFill/>
        </p:spPr>
      </p:pic>
      <p:pic>
        <p:nvPicPr>
          <p:cNvPr id="1027" name="Picture 3" descr="E:\DCIM\103_PANA\P10305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43306" cy="2286016"/>
          </a:xfrm>
          <a:prstGeom prst="rect">
            <a:avLst/>
          </a:prstGeom>
          <a:noFill/>
        </p:spPr>
      </p:pic>
      <p:pic>
        <p:nvPicPr>
          <p:cNvPr id="1028" name="Picture 4" descr="E:\DCIM\103_PANA\P10306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1"/>
            <a:ext cx="3571868" cy="2786059"/>
          </a:xfrm>
          <a:prstGeom prst="rect">
            <a:avLst/>
          </a:prstGeom>
          <a:noFill/>
        </p:spPr>
      </p:pic>
      <p:pic>
        <p:nvPicPr>
          <p:cNvPr id="1029" name="Picture 5" descr="E:\DCIM\103_PANA\P1030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0"/>
            <a:ext cx="2428892" cy="4071942"/>
          </a:xfrm>
          <a:prstGeom prst="rect">
            <a:avLst/>
          </a:prstGeom>
          <a:noFill/>
        </p:spPr>
      </p:pic>
      <p:pic>
        <p:nvPicPr>
          <p:cNvPr id="1030" name="Picture 6" descr="E:\DCIM\103_PANA\P1030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571868" y="4000504"/>
            <a:ext cx="2428892" cy="2857496"/>
          </a:xfrm>
          <a:prstGeom prst="rect">
            <a:avLst/>
          </a:prstGeom>
          <a:noFill/>
        </p:spPr>
      </p:pic>
      <p:pic>
        <p:nvPicPr>
          <p:cNvPr id="1031" name="Picture 7" descr="E:\DCIM\103_PANA\P10306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0"/>
            <a:ext cx="3143240" cy="2571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00760" y="2500306"/>
            <a:ext cx="3143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08.05.2016.</a:t>
            </a:r>
          </a:p>
          <a:p>
            <a:pPr algn="ctr"/>
            <a:r>
              <a:rPr lang="ru-RU" sz="1400" dirty="0" smtClean="0"/>
              <a:t>Торжественный митинг </a:t>
            </a:r>
          </a:p>
          <a:p>
            <a:pPr algn="ctr"/>
            <a:r>
              <a:rPr lang="ru-RU" sz="1400" dirty="0" smtClean="0"/>
              <a:t>«Памяти сердца».</a:t>
            </a:r>
          </a:p>
          <a:p>
            <a:pPr algn="ctr"/>
            <a:r>
              <a:rPr lang="ru-RU" sz="1400" dirty="0" smtClean="0"/>
              <a:t>Петровское сельское поселение совместно с СДК, Библиотекой и школой провели мероприятие у </a:t>
            </a:r>
            <a:r>
              <a:rPr lang="ru-RU" sz="1400" dirty="0" smtClean="0"/>
              <a:t>обелиска. На праздник пришли труженики тыла и жители села. После митинга праздник продолжался за чашкой чая, труженикам тыла от сельского поселения преподнесли подарки и живые цветы. Не пришедшим на мероприятие  по состоянию здоровья ветеранам и труженикам тыла подарки  от глав районного и местного поселения были вручены на дому. Мероприятие прошло на одном дыхание .  Получился настоящий праздник со слезами на глазах.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CIM\103_PANA\P10306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124"/>
            <a:ext cx="4643438" cy="3571876"/>
          </a:xfrm>
          <a:prstGeom prst="rect">
            <a:avLst/>
          </a:prstGeom>
          <a:noFill/>
        </p:spPr>
      </p:pic>
      <p:pic>
        <p:nvPicPr>
          <p:cNvPr id="1028" name="Picture 4" descr="E:\DCIM\103_PANA\P1030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1"/>
            <a:ext cx="4572000" cy="3429000"/>
          </a:xfrm>
          <a:prstGeom prst="rect">
            <a:avLst/>
          </a:prstGeom>
          <a:noFill/>
        </p:spPr>
      </p:pic>
      <p:pic>
        <p:nvPicPr>
          <p:cNvPr id="1029" name="Picture 5" descr="E:\DCIM\103_PANA\P1030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  <p:pic>
        <p:nvPicPr>
          <p:cNvPr id="1030" name="Picture 6" descr="E:\DCIM\103_PANA\P10306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442912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88</Words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</dc:creator>
  <cp:lastModifiedBy>про</cp:lastModifiedBy>
  <cp:revision>13</cp:revision>
  <dcterms:created xsi:type="dcterms:W3CDTF">2016-05-10T13:17:52Z</dcterms:created>
  <dcterms:modified xsi:type="dcterms:W3CDTF">2016-05-13T07:38:24Z</dcterms:modified>
</cp:coreProperties>
</file>